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604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07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752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9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8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382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854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74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0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74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BB48-DF51-4F6E-A34B-AD2984207716}" type="datetimeFigureOut">
              <a:rPr lang="pt-BR" smtClean="0"/>
              <a:t>2/10/2014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D602-4F49-42FF-A19E-5F0DD5A915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2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ÁREA TEMÁTICA VI</a:t>
            </a:r>
          </a:p>
          <a:p>
            <a:endParaRPr lang="pt-BR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da Fazenda;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do Desenvolvimento, Indústria e Comércio Exterior;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do Turismo;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Secretaria da Micro e Pequena Empresa.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76858" cy="93610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00386" y="296652"/>
            <a:ext cx="446345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/>
              <a:t>Congresso Nacional</a:t>
            </a:r>
            <a:endParaRPr lang="pt-BR" sz="1400" dirty="0"/>
          </a:p>
        </p:txBody>
      </p:sp>
      <p:sp>
        <p:nvSpPr>
          <p:cNvPr id="7" name="Título 1"/>
          <p:cNvSpPr>
            <a:spLocks noGrp="1"/>
          </p:cNvSpPr>
          <p:nvPr/>
        </p:nvSpPr>
        <p:spPr>
          <a:xfrm>
            <a:off x="1105457" y="550309"/>
            <a:ext cx="6836296" cy="663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dirty="0" smtClean="0"/>
              <a:t>Consultoria de Orçamento e Fiscalização Financeira da Câmara dos Deputados</a:t>
            </a:r>
            <a:br>
              <a:rPr lang="pt-BR" sz="1200" dirty="0" smtClean="0"/>
            </a:br>
            <a:r>
              <a:rPr lang="pt-BR" sz="1200" dirty="0" smtClean="0"/>
              <a:t>Consultoria de Orçamento, Fiscalização e Controle do Senado Federal</a:t>
            </a:r>
            <a:br>
              <a:rPr lang="pt-BR" sz="1200" dirty="0" smtClean="0"/>
            </a:br>
            <a:r>
              <a:rPr lang="pt-BR" sz="1200" dirty="0" smtClean="0"/>
              <a:t>Elaboração de Emendas ao Projeto de Lei Orçamentária Anual -  PL 13/2014 - CN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1426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fontScale="25000" lnSpcReduction="20000"/>
          </a:bodyPr>
          <a:lstStyle/>
          <a:p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EMENDAS – AÇÕES DE MAIOR INTERESSE</a:t>
            </a:r>
          </a:p>
          <a:p>
            <a:r>
              <a:rPr lang="pt-BR" sz="6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do Turismo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6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AÇÃO 10V0 – Apoio a Projetos de Infraestrutura Turística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t-BR" sz="6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l"/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Possibilidades de execução: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implantação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ampliação ou recuperação de infraestrutura urbanística em municípios turísticos, ou com comprovado potencial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turístico, incluindo entre outros: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aeroportos, portos, terminais fluviais, marítimos, ferroviários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rodoviários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públicos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cultura, museus,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teatros e cinemas públicos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centros de apoio ao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turista;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centros de eventos e exposições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públicos; mirantes,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pórticos e praças públicas;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comercialização de produtos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artesanais, mercados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públicos;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parques ecológicos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e/ou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temáticos públicos;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ferrovias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rodovias, estradas turísticas e seus acessos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equipamentos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prédios históricos para fins turísticos;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sítios históricos,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culturais, ambientais, arqueológicos, religiosos e geológicos públicos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914400" indent="-457200" algn="l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orla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marítima, fluvial ou lacustre em áreas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turísticas.</a:t>
            </a:r>
            <a:endParaRPr lang="pt-BR" sz="6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</a:t>
            </a:r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Utilizar GND 4 (inclusive para reformas)</a:t>
            </a:r>
          </a:p>
          <a:p>
            <a:pPr lvl="1" algn="just"/>
            <a:endParaRPr lang="pt-BR" sz="2400" i="1" dirty="0" smtClean="0">
              <a:solidFill>
                <a:schemeClr val="tx1"/>
              </a:solidFill>
            </a:endParaRPr>
          </a:p>
          <a:p>
            <a:pPr lvl="1" algn="just"/>
            <a:endParaRPr lang="pt-BR" sz="2400" i="1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lvl="1" algn="just"/>
            <a:endParaRPr lang="pt-BR" sz="2400" i="1" dirty="0"/>
          </a:p>
          <a:p>
            <a:pPr lvl="1" algn="just"/>
            <a:endParaRPr lang="pt-BR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76858" cy="93610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00386" y="296652"/>
            <a:ext cx="446345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/>
              <a:t>Congresso Nacional</a:t>
            </a:r>
            <a:endParaRPr lang="pt-BR" sz="1400" dirty="0"/>
          </a:p>
        </p:txBody>
      </p:sp>
      <p:sp>
        <p:nvSpPr>
          <p:cNvPr id="7" name="Título 1"/>
          <p:cNvSpPr>
            <a:spLocks noGrp="1"/>
          </p:cNvSpPr>
          <p:nvPr/>
        </p:nvSpPr>
        <p:spPr>
          <a:xfrm>
            <a:off x="1104808" y="553445"/>
            <a:ext cx="6836296" cy="663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dirty="0" smtClean="0"/>
              <a:t>Consultoria de Orçamento e Fiscalização Financeira da Câmara dos Deputados</a:t>
            </a:r>
            <a:br>
              <a:rPr lang="pt-BR" sz="1200" dirty="0" smtClean="0"/>
            </a:br>
            <a:r>
              <a:rPr lang="pt-BR" sz="1200" dirty="0" smtClean="0"/>
              <a:t>Consultoria de Orçamento, Fiscalização e Controle do Senado Federal</a:t>
            </a:r>
            <a:br>
              <a:rPr lang="pt-BR" sz="1200" dirty="0" smtClean="0"/>
            </a:br>
            <a:r>
              <a:rPr lang="pt-BR" sz="1200" dirty="0" smtClean="0"/>
              <a:t>Elaboração de Emendas ao Projeto de Lei Orçamentária Anual -  PL </a:t>
            </a:r>
            <a:r>
              <a:rPr lang="pt-BR" sz="1200" dirty="0"/>
              <a:t>13/2014 </a:t>
            </a:r>
            <a:r>
              <a:rPr lang="pt-BR" sz="1200" dirty="0" smtClean="0"/>
              <a:t>- CN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111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4010000"/>
          </a:xfrm>
        </p:spPr>
        <p:txBody>
          <a:bodyPr>
            <a:normAutofit fontScale="25000" lnSpcReduction="20000"/>
          </a:bodyPr>
          <a:lstStyle/>
          <a:p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EMENDAS – AÇÕES DE MAIOR INTERESSE</a:t>
            </a:r>
          </a:p>
          <a:p>
            <a:r>
              <a:rPr lang="pt-BR" sz="6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do Turismo</a:t>
            </a:r>
          </a:p>
          <a:p>
            <a:pPr lvl="1" algn="just"/>
            <a:endParaRPr lang="pt-BR" sz="64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pt-BR" sz="6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AÇÃO </a:t>
            </a:r>
            <a:r>
              <a:rPr lang="pt-BR" sz="6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20Y3 </a:t>
            </a:r>
            <a:r>
              <a:rPr lang="pt-BR" sz="6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pt-BR" sz="6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Promoção e Marketing do Turismo no Mercado Nacional.</a:t>
            </a:r>
          </a:p>
          <a:p>
            <a:pPr marL="457200" algn="l"/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Possibilidades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execução: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Promoção de Eventos para Divulgação do Turismo Interno;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Campanha para Promoção do Turismo no Mercado Nacional.</a:t>
            </a:r>
            <a:endParaRPr lang="pt-BR" sz="6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OBS: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Utilizar </a:t>
            </a:r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GND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3;</a:t>
            </a:r>
          </a:p>
          <a:p>
            <a:pPr lvl="1" algn="just"/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(2</a:t>
            </a:r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acordo com o PLDO 2015, em tramitação no CN, não </a:t>
            </a:r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poderão ser alocados recursos para atender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entidades privadas (modalidade de aplicação 50) destinados à realização de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eventos.</a:t>
            </a:r>
          </a:p>
          <a:p>
            <a:pPr lvl="1" algn="just"/>
            <a:endParaRPr lang="pt-BR" sz="64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pt-BR" sz="64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pt-BR" sz="6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AÇÃO 4590 </a:t>
            </a:r>
            <a:r>
              <a:rPr lang="pt-BR" sz="6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pt-BR" sz="6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Qualificação, Certificação e Produção Associada ao Turismo.</a:t>
            </a:r>
            <a:endParaRPr lang="pt-BR" sz="6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l"/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Possibilidades </a:t>
            </a: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execução: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6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Realização de cursos, seminários e demais ações de </a:t>
            </a:r>
            <a:r>
              <a:rPr lang="pt-BR" sz="6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qualificação dos profissionais da área do turismo.</a:t>
            </a:r>
            <a:endParaRPr lang="pt-BR" sz="6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pt-BR" sz="6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OBS: Utilizar GND </a:t>
            </a:r>
            <a:r>
              <a:rPr lang="pt-BR" sz="6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endParaRPr lang="pt-BR" sz="64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pt-BR" sz="4000" i="1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lvl="1" algn="just"/>
            <a:endParaRPr lang="pt-BR" sz="2400" i="1" dirty="0"/>
          </a:p>
          <a:p>
            <a:pPr lvl="1" algn="just"/>
            <a:endParaRPr lang="pt-BR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76858" cy="93610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00386" y="296652"/>
            <a:ext cx="446345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/>
              <a:t>Congresso Nacional</a:t>
            </a:r>
            <a:endParaRPr lang="pt-BR" sz="1400" dirty="0"/>
          </a:p>
        </p:txBody>
      </p:sp>
      <p:sp>
        <p:nvSpPr>
          <p:cNvPr id="7" name="Título 1"/>
          <p:cNvSpPr>
            <a:spLocks noGrp="1"/>
          </p:cNvSpPr>
          <p:nvPr/>
        </p:nvSpPr>
        <p:spPr>
          <a:xfrm>
            <a:off x="1100386" y="553445"/>
            <a:ext cx="6836296" cy="663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dirty="0" smtClean="0"/>
              <a:t>Consultoria de Orçamento e Fiscalização Financeira da Câmara dos Deputados</a:t>
            </a:r>
            <a:br>
              <a:rPr lang="pt-BR" sz="1200" dirty="0" smtClean="0"/>
            </a:br>
            <a:r>
              <a:rPr lang="pt-BR" sz="1200" dirty="0" smtClean="0"/>
              <a:t>Consultoria de Orçamento, Fiscalização e Controle do Senado Federal</a:t>
            </a:r>
            <a:br>
              <a:rPr lang="pt-BR" sz="1200" dirty="0" smtClean="0"/>
            </a:br>
            <a:r>
              <a:rPr lang="pt-BR" sz="1200" dirty="0" smtClean="0"/>
              <a:t>Elaboração de Emendas ao Projeto de Lei Orçamentária Anual -  PL </a:t>
            </a:r>
            <a:r>
              <a:rPr lang="pt-BR" sz="1200" dirty="0"/>
              <a:t>13/2014 </a:t>
            </a:r>
            <a:r>
              <a:rPr lang="pt-BR" sz="1200" dirty="0" smtClean="0"/>
              <a:t>- CN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3968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400800" cy="4104456"/>
          </a:xfrm>
        </p:spPr>
        <p:txBody>
          <a:bodyPr>
            <a:noAutofit/>
          </a:bodyPr>
          <a:lstStyle/>
          <a:p>
            <a:r>
              <a:rPr lang="pt-BR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EMENDAS – AÇÕES DE MAIOR INTERESSE</a:t>
            </a:r>
          </a:p>
          <a:p>
            <a:r>
              <a:rPr lang="pt-BR" sz="140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Ministério do Desenvolvimento, Indústria e Comércio Exterior </a:t>
            </a:r>
            <a:endParaRPr lang="pt-BR" sz="1400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1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Unidade Orçamentária: Superintendência da Zona Franca de Manaus - Suframa</a:t>
            </a:r>
            <a:endParaRPr lang="pt-BR" sz="1400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AÇÃO 210L – Promoção do Desenvolvimento Econômico Regional da Amazônia Ocidental e Municípios de Macapá e Santana.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Possibilidades de </a:t>
            </a:r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execução:</a:t>
            </a:r>
            <a:endParaRPr lang="pt-BR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Apoio a projetos de desenvolvimento econômico regional localizados na Amazônia Ocidental e nos municípios de Macapá e Santana, incluindo estudos de viabilidade técnica, econômica, ambiental e social.</a:t>
            </a:r>
            <a:endParaRPr lang="pt-BR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pt-BR" sz="14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1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Secretaria da Micro e Pequena Empresa</a:t>
            </a:r>
            <a:endParaRPr lang="pt-BR" sz="1400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AÇÃO 210C – Promoção do Desenvolvimento de Micro e Pequenas Empresas.</a:t>
            </a:r>
          </a:p>
          <a:p>
            <a:pPr algn="l"/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Possibilidades de Execução: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Apoio a projetos de desenvolvimento de micro e pequenas empresas, inclusive as artesanais;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Apoio às atividades de desenvolvimento e consolidação de metodologias de gestão do conhecimento, e de qualificação e capacitação voltadas à micro e pequenas empresas;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pt-BR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Apoio à estruturação de espaços físicos de produção artesanal.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76858" cy="93610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00386" y="296652"/>
            <a:ext cx="4463451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/>
              <a:t>Congresso Nacional</a:t>
            </a:r>
            <a:endParaRPr lang="pt-BR" sz="1400" dirty="0"/>
          </a:p>
        </p:txBody>
      </p:sp>
      <p:sp>
        <p:nvSpPr>
          <p:cNvPr id="7" name="Título 1"/>
          <p:cNvSpPr>
            <a:spLocks noGrp="1"/>
          </p:cNvSpPr>
          <p:nvPr/>
        </p:nvSpPr>
        <p:spPr>
          <a:xfrm>
            <a:off x="1100386" y="556970"/>
            <a:ext cx="6836296" cy="663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dirty="0" smtClean="0"/>
              <a:t>Consultoria de Orçamento e Fiscalização Financeira da Câmara dos Deputados</a:t>
            </a:r>
            <a:br>
              <a:rPr lang="pt-BR" sz="1200" dirty="0" smtClean="0"/>
            </a:br>
            <a:r>
              <a:rPr lang="pt-BR" sz="1200" dirty="0" smtClean="0"/>
              <a:t>Consultoria de Orçamento, Fiscalização e Controle do Senado Federal</a:t>
            </a:r>
            <a:br>
              <a:rPr lang="pt-BR" sz="1200" dirty="0" smtClean="0"/>
            </a:br>
            <a:r>
              <a:rPr lang="pt-BR" sz="1200" dirty="0" smtClean="0"/>
              <a:t>Elaboração de Emendas ao Projeto de Lei Orçamentária Anual -  PL </a:t>
            </a:r>
            <a:r>
              <a:rPr lang="pt-BR" sz="1200" dirty="0"/>
              <a:t>13/2014 </a:t>
            </a:r>
            <a:r>
              <a:rPr lang="pt-BR" sz="1200" dirty="0" smtClean="0"/>
              <a:t>- CN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9019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514</Words>
  <Application>Microsoft Office PowerPoint</Application>
  <PresentationFormat>Apresentação na tela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 Consultoria de Orçamento da Câmara dos Deputados Consultoria de Orçamento do Senado Federal Elaboração de Emendas ao Projeto de Lei Orçamentária Anual</dc:title>
  <dc:creator>Câmara dos Deputados</dc:creator>
  <cp:lastModifiedBy>Edson Masaharu Tubaki</cp:lastModifiedBy>
  <cp:revision>33</cp:revision>
  <dcterms:created xsi:type="dcterms:W3CDTF">2013-08-14T17:39:16Z</dcterms:created>
  <dcterms:modified xsi:type="dcterms:W3CDTF">2014-10-02T19:36:40Z</dcterms:modified>
</cp:coreProperties>
</file>